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handoutMasterIdLst>
    <p:handoutMasterId r:id="rId9"/>
  </p:handoutMasterIdLst>
  <p:sldIdLst>
    <p:sldId id="272" r:id="rId2"/>
    <p:sldId id="273" r:id="rId3"/>
    <p:sldId id="274" r:id="rId4"/>
    <p:sldId id="275" r:id="rId5"/>
    <p:sldId id="277" r:id="rId6"/>
    <p:sldId id="279" r:id="rId7"/>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7" autoAdjust="0"/>
    <p:restoredTop sz="94660"/>
  </p:normalViewPr>
  <p:slideViewPr>
    <p:cSldViewPr snapToGrid="0">
      <p:cViewPr varScale="1">
        <p:scale>
          <a:sx n="84" d="100"/>
          <a:sy n="84" d="100"/>
        </p:scale>
        <p:origin x="427" y="101"/>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120C13-2514-4D9C-8D4B-A10DA4FFD5A1}" type="datetime1">
              <a:rPr lang="ru-RU" smtClean="0"/>
              <a:pPr/>
              <a:t>28.07.2020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CC122-5347-4C75-98DE-0F72C4F2551C}" type="slidenum">
              <a:rPr lang="ru-RU" smtClean="0"/>
              <a:pPr/>
              <a:t>‹#›</a:t>
            </a:fld>
            <a:endParaRPr lang="ru-RU" dirty="0"/>
          </a:p>
        </p:txBody>
      </p:sp>
    </p:spTree>
    <p:extLst>
      <p:ext uri="{BB962C8B-B14F-4D97-AF65-F5344CB8AC3E}">
        <p14:creationId xmlns:p14="http://schemas.microsoft.com/office/powerpoint/2010/main" val="2876061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67CA5-ECF1-43FF-A31E-6BD9B21B57BB}" type="datetime1">
              <a:rPr lang="ru-RU" smtClean="0"/>
              <a:pPr/>
              <a:t>28.07.2020</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Образец текста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93B0CF2-7F87-4E02-A248-870047730F99}" type="slidenum">
              <a:rPr lang="ru-RU" noProof="0" smtClean="0"/>
              <a:pPr rtl="0"/>
              <a:t>‹#›</a:t>
            </a:fld>
            <a:endParaRPr lang="ru-RU" noProof="0" dirty="0"/>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893B0CF2-7F87-4E02-A248-870047730F99}" type="slidenum">
              <a:rPr lang="ru-RU" smtClean="0"/>
              <a:pPr rtl="0"/>
              <a:t>1</a:t>
            </a:fld>
            <a:endParaRPr lang="ru-RU" dirty="0"/>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93B0CF2-7F87-4E02-A248-870047730F99}" type="slidenum">
              <a:rPr lang="ru-RU" smtClean="0"/>
              <a:pPr rtl="0"/>
              <a:t>2</a:t>
            </a:fld>
            <a:endParaRPr lang="ru-RU" dirty="0"/>
          </a:p>
        </p:txBody>
      </p:sp>
    </p:spTree>
    <p:extLst>
      <p:ext uri="{BB962C8B-B14F-4D97-AF65-F5344CB8AC3E}">
        <p14:creationId xmlns:p14="http://schemas.microsoft.com/office/powerpoint/2010/main" val="198362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93B0CF2-7F87-4E02-A248-870047730F99}" type="slidenum">
              <a:rPr lang="ru-RU" smtClean="0"/>
              <a:pPr rtl="0"/>
              <a:t>3</a:t>
            </a:fld>
            <a:endParaRPr lang="ru-RU" dirty="0"/>
          </a:p>
        </p:txBody>
      </p:sp>
    </p:spTree>
    <p:extLst>
      <p:ext uri="{BB962C8B-B14F-4D97-AF65-F5344CB8AC3E}">
        <p14:creationId xmlns:p14="http://schemas.microsoft.com/office/powerpoint/2010/main" val="369958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93B0CF2-7F87-4E02-A248-870047730F99}" type="slidenum">
              <a:rPr lang="ru-RU" smtClean="0"/>
              <a:pPr rtl="0"/>
              <a:t>4</a:t>
            </a:fld>
            <a:endParaRPr lang="ru-RU" dirty="0"/>
          </a:p>
        </p:txBody>
      </p:sp>
    </p:spTree>
    <p:extLst>
      <p:ext uri="{BB962C8B-B14F-4D97-AF65-F5344CB8AC3E}">
        <p14:creationId xmlns:p14="http://schemas.microsoft.com/office/powerpoint/2010/main" val="3939726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93B0CF2-7F87-4E02-A248-870047730F99}" type="slidenum">
              <a:rPr lang="ru-RU" smtClean="0"/>
              <a:pPr rtl="0"/>
              <a:t>5</a:t>
            </a:fld>
            <a:endParaRPr lang="ru-RU" dirty="0"/>
          </a:p>
        </p:txBody>
      </p:sp>
    </p:spTree>
    <p:extLst>
      <p:ext uri="{BB962C8B-B14F-4D97-AF65-F5344CB8AC3E}">
        <p14:creationId xmlns:p14="http://schemas.microsoft.com/office/powerpoint/2010/main" val="36917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93B0CF2-7F87-4E02-A248-870047730F99}" type="slidenum">
              <a:rPr lang="ru-RU" smtClean="0"/>
              <a:pPr rtl="0"/>
              <a:t>6</a:t>
            </a:fld>
            <a:endParaRPr lang="ru-RU" dirty="0"/>
          </a:p>
        </p:txBody>
      </p:sp>
    </p:spTree>
    <p:extLst>
      <p:ext uri="{BB962C8B-B14F-4D97-AF65-F5344CB8AC3E}">
        <p14:creationId xmlns:p14="http://schemas.microsoft.com/office/powerpoint/2010/main" val="102239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1">
        <a:schemeClr val="bg1"/>
      </p:bgRef>
    </p:bg>
    <p:spTree>
      <p:nvGrpSpPr>
        <p:cNvPr id="1" name=""/>
        <p:cNvGrpSpPr/>
        <p:nvPr/>
      </p:nvGrpSpPr>
      <p:grpSpPr>
        <a:xfrm>
          <a:off x="0" y="0"/>
          <a:ext cx="0" cy="0"/>
          <a:chOff x="0" y="0"/>
          <a:chExt cx="0" cy="0"/>
        </a:xfrm>
      </p:grpSpPr>
      <p:grpSp>
        <p:nvGrpSpPr>
          <p:cNvPr id="10" name="Группа 9"/>
          <p:cNvGrpSpPr/>
          <p:nvPr/>
        </p:nvGrpSpPr>
        <p:grpSpPr>
          <a:xfrm>
            <a:off x="0" y="6208894"/>
            <a:ext cx="12192000" cy="649106"/>
            <a:chOff x="0" y="6208894"/>
            <a:chExt cx="12192000" cy="649106"/>
          </a:xfrm>
        </p:grpSpPr>
        <p:sp>
          <p:nvSpPr>
            <p:cNvPr id="2" name="Прямоугольник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ru-RU" noProof="0" dirty="0"/>
            </a:p>
          </p:txBody>
        </p:sp>
        <p:cxnSp>
          <p:nvCxnSpPr>
            <p:cNvPr id="7" name="Прямая соединительная линия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Прямая соединительная линия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Заголовок 8"/>
          <p:cNvSpPr>
            <a:spLocks noGrp="1"/>
          </p:cNvSpPr>
          <p:nvPr>
            <p:ph type="ctrTitle"/>
          </p:nvPr>
        </p:nvSpPr>
        <p:spPr>
          <a:xfrm>
            <a:off x="711200" y="1371600"/>
            <a:ext cx="10468864" cy="1828800"/>
          </a:xfrm>
          <a:ln>
            <a:noFill/>
          </a:ln>
        </p:spPr>
        <p:txBody>
          <a:bodyPr vert="horz" tIns="0" rIns="18288" bIns="0" rtlCol="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17" name="Подзаголовок 16"/>
          <p:cNvSpPr>
            <a:spLocks noGrp="1"/>
          </p:cNvSpPr>
          <p:nvPr>
            <p:ph type="subTitle" idx="1"/>
          </p:nvPr>
        </p:nvSpPr>
        <p:spPr>
          <a:xfrm>
            <a:off x="711200" y="3228536"/>
            <a:ext cx="10472928" cy="1752600"/>
          </a:xfrm>
        </p:spPr>
        <p:txBody>
          <a:bodyPr lIns="0" rIns="18288" rtlCol="0"/>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ru-RU" noProof="0" smtClean="0"/>
              <a:t>Образец подзаголовка</a:t>
            </a:r>
            <a:endParaRPr kumimoji="0" lang="ru-RU" noProof="0" dirty="0"/>
          </a:p>
        </p:txBody>
      </p:sp>
      <p:sp>
        <p:nvSpPr>
          <p:cNvPr id="30" name="Дата 29"/>
          <p:cNvSpPr>
            <a:spLocks noGrp="1"/>
          </p:cNvSpPr>
          <p:nvPr>
            <p:ph type="dt" sz="half" idx="10"/>
          </p:nvPr>
        </p:nvSpPr>
        <p:spPr/>
        <p:txBody>
          <a:bodyPr rtlCol="0"/>
          <a:lstStyle/>
          <a:p>
            <a:pPr rtl="0"/>
            <a:fld id="{D1042E67-0227-4BC3-82B0-5759BC2EE067}" type="datetime1">
              <a:rPr lang="ru-RU" noProof="0" smtClean="0"/>
              <a:pPr rtl="0"/>
              <a:t>28.07.2020</a:t>
            </a:fld>
            <a:endParaRPr lang="ru-RU" noProof="0" dirty="0"/>
          </a:p>
        </p:txBody>
      </p:sp>
      <p:sp>
        <p:nvSpPr>
          <p:cNvPr id="19" name="Нижний колонтитул 18"/>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27" name="Номер слайда 26"/>
          <p:cNvSpPr>
            <a:spLocks noGrp="1"/>
          </p:cNvSpPr>
          <p:nvPr>
            <p:ph type="sldNum" sz="quarter" idx="12"/>
          </p:nvPr>
        </p:nvSpPr>
        <p:spPr/>
        <p:txBody>
          <a:bodyPr rtlCol="0"/>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kumimoji="0" lang="ru-RU" noProof="0" dirty="0"/>
          </a:p>
        </p:txBody>
      </p:sp>
      <p:sp>
        <p:nvSpPr>
          <p:cNvPr id="3" name="Вертикальный текст 2"/>
          <p:cNvSpPr>
            <a:spLocks noGrp="1"/>
          </p:cNvSpPr>
          <p:nvPr>
            <p:ph type="body" orient="vert" idx="1"/>
          </p:nvPr>
        </p:nvSpPr>
        <p:spPr/>
        <p:txBody>
          <a:bodyPr vert="eaVert" rtlCol="0"/>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Дата 3"/>
          <p:cNvSpPr>
            <a:spLocks noGrp="1"/>
          </p:cNvSpPr>
          <p:nvPr>
            <p:ph type="dt" sz="half" idx="10"/>
          </p:nvPr>
        </p:nvSpPr>
        <p:spPr/>
        <p:txBody>
          <a:bodyPr rtlCol="0"/>
          <a:lstStyle/>
          <a:p>
            <a:pPr rtl="0"/>
            <a:fld id="{EADCC9AE-B7F3-45CB-BB2E-3222B2AEBBC3}" type="datetime1">
              <a:rPr lang="ru-RU" noProof="0" smtClean="0"/>
              <a:pPr rtl="0"/>
              <a:t>28.07.2020</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914402"/>
            <a:ext cx="2743200" cy="5211763"/>
          </a:xfrm>
        </p:spPr>
        <p:txBody>
          <a:bodyPr vert="eaVert" rtlCol="0"/>
          <a:lstStyle/>
          <a:p>
            <a:pPr rtl="0"/>
            <a:r>
              <a:rPr lang="ru-RU" noProof="0" smtClean="0"/>
              <a:t>Образец заголовка</a:t>
            </a:r>
            <a:endParaRPr kumimoji="0" lang="ru-RU" noProof="0" dirty="0"/>
          </a:p>
        </p:txBody>
      </p:sp>
      <p:sp>
        <p:nvSpPr>
          <p:cNvPr id="3" name="Вертикальный текст 2"/>
          <p:cNvSpPr>
            <a:spLocks noGrp="1"/>
          </p:cNvSpPr>
          <p:nvPr>
            <p:ph type="body" orient="vert" idx="1"/>
          </p:nvPr>
        </p:nvSpPr>
        <p:spPr>
          <a:xfrm>
            <a:off x="609600" y="914402"/>
            <a:ext cx="8026400" cy="5211763"/>
          </a:xfrm>
        </p:spPr>
        <p:txBody>
          <a:bodyPr vert="eaVert" rtlCol="0"/>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Дата 3"/>
          <p:cNvSpPr>
            <a:spLocks noGrp="1"/>
          </p:cNvSpPr>
          <p:nvPr>
            <p:ph type="dt" sz="half" idx="10"/>
          </p:nvPr>
        </p:nvSpPr>
        <p:spPr/>
        <p:txBody>
          <a:bodyPr rtlCol="0"/>
          <a:lstStyle/>
          <a:p>
            <a:pPr rtl="0"/>
            <a:fld id="{BEE58623-7ACF-43A9-B9A8-787CA2B0B620}" type="datetime1">
              <a:rPr lang="ru-RU" noProof="0" smtClean="0"/>
              <a:pPr rtl="0"/>
              <a:t>28.07.2020</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kumimoji="0" lang="ru-RU" noProof="0" dirty="0"/>
          </a:p>
        </p:txBody>
      </p:sp>
      <p:sp>
        <p:nvSpPr>
          <p:cNvPr id="3" name="Объект 2"/>
          <p:cNvSpPr>
            <a:spLocks noGrp="1"/>
          </p:cNvSpPr>
          <p:nvPr>
            <p:ph idx="1"/>
          </p:nvPr>
        </p:nvSpPr>
        <p:spPr/>
        <p:txBody>
          <a:bodyPr rtlCol="0"/>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Дата 3"/>
          <p:cNvSpPr>
            <a:spLocks noGrp="1"/>
          </p:cNvSpPr>
          <p:nvPr>
            <p:ph type="dt" sz="half" idx="10"/>
          </p:nvPr>
        </p:nvSpPr>
        <p:spPr/>
        <p:txBody>
          <a:bodyPr rtlCol="0"/>
          <a:lstStyle/>
          <a:p>
            <a:pPr rtl="0"/>
            <a:fld id="{6CDEFBE7-4C1B-4778-8B46-649E4193A0B2}" type="datetime1">
              <a:rPr lang="ru-RU" noProof="0" smtClean="0"/>
              <a:pPr rtl="0"/>
              <a:t>28.07.2020</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1316736"/>
            <a:ext cx="10363200" cy="1362456"/>
          </a:xfrm>
          <a:ln>
            <a:noFill/>
          </a:ln>
        </p:spPr>
        <p:txBody>
          <a:bodyPr vert="horz" tIns="0" bIns="0" rtlCol="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3" name="Текст 2"/>
          <p:cNvSpPr>
            <a:spLocks noGrp="1"/>
          </p:cNvSpPr>
          <p:nvPr>
            <p:ph type="body" idx="1"/>
          </p:nvPr>
        </p:nvSpPr>
        <p:spPr>
          <a:xfrm>
            <a:off x="707136" y="2704664"/>
            <a:ext cx="10363200" cy="1509712"/>
          </a:xfrm>
        </p:spPr>
        <p:txBody>
          <a:bodyPr lIns="45720" rIns="45720" rtlCol="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ru-RU" noProof="0" smtClean="0"/>
              <a:t>Образец текста</a:t>
            </a:r>
          </a:p>
        </p:txBody>
      </p:sp>
      <p:sp>
        <p:nvSpPr>
          <p:cNvPr id="4" name="Дата 3"/>
          <p:cNvSpPr>
            <a:spLocks noGrp="1"/>
          </p:cNvSpPr>
          <p:nvPr>
            <p:ph type="dt" sz="half" idx="10"/>
          </p:nvPr>
        </p:nvSpPr>
        <p:spPr/>
        <p:txBody>
          <a:bodyPr rtlCol="0"/>
          <a:lstStyle/>
          <a:p>
            <a:pPr rtl="0"/>
            <a:fld id="{F8CCFD91-7790-4468-A129-07AFFDDBA1C7}" type="datetime1">
              <a:rPr lang="ru-RU" noProof="0" smtClean="0"/>
              <a:pPr rtl="0"/>
              <a:t>28.07.2020</a:t>
            </a:fld>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6" name="Номер слайда 5"/>
          <p:cNvSpPr>
            <a:spLocks noGrp="1"/>
          </p:cNvSpPr>
          <p:nvPr>
            <p:ph type="sldNum" sz="quarter" idx="12"/>
          </p:nvPr>
        </p:nvSpPr>
        <p:spPr/>
        <p:txBody>
          <a:bodyPr rtlCol="0"/>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rtlCol="0"/>
          <a:lstStyle/>
          <a:p>
            <a:pPr rtl="0"/>
            <a:r>
              <a:rPr lang="ru-RU" noProof="0" smtClean="0"/>
              <a:t>Образец заголовка</a:t>
            </a:r>
            <a:endParaRPr kumimoji="0" lang="ru-RU" noProof="0" dirty="0"/>
          </a:p>
        </p:txBody>
      </p:sp>
      <p:sp>
        <p:nvSpPr>
          <p:cNvPr id="3" name="Объект 2"/>
          <p:cNvSpPr>
            <a:spLocks noGrp="1"/>
          </p:cNvSpPr>
          <p:nvPr>
            <p:ph sz="half" idx="1"/>
          </p:nvPr>
        </p:nvSpPr>
        <p:spPr>
          <a:xfrm>
            <a:off x="609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Объект 3"/>
          <p:cNvSpPr>
            <a:spLocks noGrp="1"/>
          </p:cNvSpPr>
          <p:nvPr>
            <p:ph sz="half" idx="2"/>
          </p:nvPr>
        </p:nvSpPr>
        <p:spPr>
          <a:xfrm>
            <a:off x="6197600" y="1920085"/>
            <a:ext cx="5384800" cy="4434840"/>
          </a:xfrm>
        </p:spPr>
        <p:txBody>
          <a:bodyPr rtlCol="0"/>
          <a:lstStyle>
            <a:lvl1pPr>
              <a:defRPr sz="2600"/>
            </a:lvl1pPr>
            <a:lvl2pPr>
              <a:defRPr sz="2400"/>
            </a:lvl2pPr>
            <a:lvl3pPr>
              <a:defRPr sz="2000"/>
            </a:lvl3pPr>
            <a:lvl4pPr>
              <a:defRPr sz="1800"/>
            </a:lvl4pPr>
            <a:lvl5pPr>
              <a:defRPr sz="18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5" name="Дата 4"/>
          <p:cNvSpPr>
            <a:spLocks noGrp="1"/>
          </p:cNvSpPr>
          <p:nvPr>
            <p:ph type="dt" sz="half" idx="10"/>
          </p:nvPr>
        </p:nvSpPr>
        <p:spPr/>
        <p:txBody>
          <a:bodyPr rtlCol="0"/>
          <a:lstStyle/>
          <a:p>
            <a:pPr rtl="0"/>
            <a:fld id="{5CE41293-93E0-46D4-A151-C6BFE1D839E4}" type="datetime1">
              <a:rPr lang="ru-RU" noProof="0" smtClean="0"/>
              <a:pPr rtl="0"/>
              <a:t>28.07.2020</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p:txBody>
          <a:bodyPr rtlCol="0"/>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0972800" cy="1143000"/>
          </a:xfrm>
        </p:spPr>
        <p:txBody>
          <a:bodyPr tIns="45720" rtlCol="0" anchor="b"/>
          <a:lstStyle>
            <a:lvl1pPr>
              <a:defRPr/>
            </a:lvl1pPr>
          </a:lstStyle>
          <a:p>
            <a:pPr rtl="0"/>
            <a:r>
              <a:rPr lang="ru-RU" noProof="0" smtClean="0"/>
              <a:t>Образец заголовка</a:t>
            </a:r>
            <a:endParaRPr kumimoji="0" lang="ru-RU" noProof="0" dirty="0"/>
          </a:p>
        </p:txBody>
      </p:sp>
      <p:sp>
        <p:nvSpPr>
          <p:cNvPr id="3" name="Текст 2"/>
          <p:cNvSpPr>
            <a:spLocks noGrp="1"/>
          </p:cNvSpPr>
          <p:nvPr>
            <p:ph type="body" idx="1"/>
          </p:nvPr>
        </p:nvSpPr>
        <p:spPr>
          <a:xfrm>
            <a:off x="609600" y="1855248"/>
            <a:ext cx="5386917" cy="659352"/>
          </a:xfrm>
        </p:spPr>
        <p:txBody>
          <a:bodyPr lIns="45720" tIns="0" rIns="45720" bIns="0" rtlCol="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ru-RU" noProof="0" smtClean="0"/>
              <a:t>Образец текста</a:t>
            </a:r>
          </a:p>
        </p:txBody>
      </p:sp>
      <p:sp>
        <p:nvSpPr>
          <p:cNvPr id="5" name="Объект 4"/>
          <p:cNvSpPr>
            <a:spLocks noGrp="1"/>
          </p:cNvSpPr>
          <p:nvPr>
            <p:ph sz="quarter" idx="2"/>
          </p:nvPr>
        </p:nvSpPr>
        <p:spPr>
          <a:xfrm>
            <a:off x="609600" y="2514600"/>
            <a:ext cx="5386917"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4" name="Текст 3"/>
          <p:cNvSpPr>
            <a:spLocks noGrp="1"/>
          </p:cNvSpPr>
          <p:nvPr>
            <p:ph type="body" sz="half" idx="3"/>
          </p:nvPr>
        </p:nvSpPr>
        <p:spPr>
          <a:xfrm>
            <a:off x="6193368" y="1859758"/>
            <a:ext cx="5389033" cy="654843"/>
          </a:xfrm>
        </p:spPr>
        <p:txBody>
          <a:bodyPr lIns="45720" tIns="0" rIns="45720" bIns="0" rtlCol="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rtl="0" eaLnBrk="1" latinLnBrk="0" hangingPunct="1"/>
            <a:r>
              <a:rPr lang="ru-RU" noProof="0" smtClean="0"/>
              <a:t>Образец текста</a:t>
            </a:r>
          </a:p>
        </p:txBody>
      </p:sp>
      <p:sp>
        <p:nvSpPr>
          <p:cNvPr id="6" name="Объект 5"/>
          <p:cNvSpPr>
            <a:spLocks noGrp="1"/>
          </p:cNvSpPr>
          <p:nvPr>
            <p:ph sz="quarter" idx="4"/>
          </p:nvPr>
        </p:nvSpPr>
        <p:spPr>
          <a:xfrm>
            <a:off x="6193368" y="2514600"/>
            <a:ext cx="5389033" cy="3845720"/>
          </a:xfrm>
        </p:spPr>
        <p:txBody>
          <a:bodyPr tIns="0" rtlCol="0"/>
          <a:lstStyle>
            <a:lvl1pPr>
              <a:defRPr sz="2200"/>
            </a:lvl1pPr>
            <a:lvl2pPr>
              <a:defRPr sz="2000"/>
            </a:lvl2pPr>
            <a:lvl3pPr>
              <a:defRPr sz="1800"/>
            </a:lvl3pPr>
            <a:lvl4pPr>
              <a:defRPr sz="1600"/>
            </a:lvl4pPr>
            <a:lvl5pPr>
              <a:defRPr sz="16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7" name="Дата 6"/>
          <p:cNvSpPr>
            <a:spLocks noGrp="1"/>
          </p:cNvSpPr>
          <p:nvPr>
            <p:ph type="dt" sz="half" idx="10"/>
          </p:nvPr>
        </p:nvSpPr>
        <p:spPr/>
        <p:txBody>
          <a:bodyPr rtlCol="0"/>
          <a:lstStyle/>
          <a:p>
            <a:pPr rtl="0"/>
            <a:fld id="{59791C00-DC62-4142-9F6D-DA1C45AB977D}" type="datetime1">
              <a:rPr lang="ru-RU" noProof="0" smtClean="0"/>
              <a:pPr rtl="0"/>
              <a:t>28.07.2020</a:t>
            </a:fld>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9" name="Номер слайда 8"/>
          <p:cNvSpPr>
            <a:spLocks noGrp="1"/>
          </p:cNvSpPr>
          <p:nvPr>
            <p:ph type="sldNum" sz="quarter" idx="12"/>
          </p:nvPr>
        </p:nvSpPr>
        <p:spPr/>
        <p:txBody>
          <a:bodyPr rtlCol="0"/>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04088"/>
            <a:ext cx="11074400" cy="1143000"/>
          </a:xfrm>
        </p:spPr>
        <p:txBody>
          <a:bodyPr vert="horz" tIns="45720" bIns="0" rtlCol="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3" name="Дата 2"/>
          <p:cNvSpPr>
            <a:spLocks noGrp="1"/>
          </p:cNvSpPr>
          <p:nvPr>
            <p:ph type="dt" sz="half" idx="10"/>
          </p:nvPr>
        </p:nvSpPr>
        <p:spPr/>
        <p:txBody>
          <a:bodyPr rtlCol="0"/>
          <a:lstStyle/>
          <a:p>
            <a:pPr rtl="0"/>
            <a:fld id="{74395BA2-92C5-4296-B336-F8334E18CE48}" type="datetime1">
              <a:rPr lang="ru-RU" noProof="0" smtClean="0"/>
              <a:pPr rtl="0"/>
              <a:t>28.07.2020</a:t>
            </a:fld>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Номер слайда 4"/>
          <p:cNvSpPr>
            <a:spLocks noGrp="1"/>
          </p:cNvSpPr>
          <p:nvPr>
            <p:ph type="sldNum" sz="quarter" idx="12"/>
          </p:nvPr>
        </p:nvSpPr>
        <p:spPr/>
        <p:txBody>
          <a:bodyPr rtlCol="0"/>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55DBA5C4-3A0B-44F2-A553-77BCC15D81C0}" type="datetime1">
              <a:rPr lang="ru-RU" noProof="0" smtClean="0"/>
              <a:pPr rtl="0"/>
              <a:t>28.07.2020</a:t>
            </a:fld>
            <a:endParaRPr lang="ru-RU" noProof="0" dirty="0"/>
          </a:p>
        </p:txBody>
      </p:sp>
      <p:sp>
        <p:nvSpPr>
          <p:cNvPr id="3" name="Нижний колонтитул 2"/>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Номер слайда 3"/>
          <p:cNvSpPr>
            <a:spLocks noGrp="1"/>
          </p:cNvSpPr>
          <p:nvPr>
            <p:ph type="sldNum" sz="quarter" idx="12"/>
          </p:nvPr>
        </p:nvSpPr>
        <p:spPr/>
        <p:txBody>
          <a:bodyPr rtlCol="0"/>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4352"/>
            <a:ext cx="3657600" cy="1162050"/>
          </a:xfrm>
        </p:spPr>
        <p:txBody>
          <a:bodyPr lIns="0" rtlCol="0" anchor="b">
            <a:noAutofit/>
          </a:bodyPr>
          <a:lstStyle>
            <a:lvl1pPr algn="l" rtl="0">
              <a:spcBef>
                <a:spcPct val="0"/>
              </a:spcBef>
              <a:buNone/>
              <a:defRPr sz="2600" b="0">
                <a:ln>
                  <a:noFill/>
                </a:ln>
                <a:solidFill>
                  <a:schemeClr val="tx2"/>
                </a:solidFill>
                <a:effectLst/>
                <a:latin typeface="+mj-lt"/>
                <a:ea typeface="+mj-ea"/>
                <a:cs typeface="+mj-cs"/>
              </a:defRPr>
            </a:lvl1pPr>
          </a:lstStyle>
          <a:p>
            <a:pPr rtl="0"/>
            <a:r>
              <a:rPr lang="ru-RU" noProof="0" smtClean="0"/>
              <a:t>Образец заголовка</a:t>
            </a:r>
            <a:endParaRPr kumimoji="0" lang="ru-RU" noProof="0" dirty="0"/>
          </a:p>
        </p:txBody>
      </p:sp>
      <p:sp>
        <p:nvSpPr>
          <p:cNvPr id="4" name="Объект 3"/>
          <p:cNvSpPr>
            <a:spLocks noGrp="1"/>
          </p:cNvSpPr>
          <p:nvPr>
            <p:ph sz="half" idx="1"/>
          </p:nvPr>
        </p:nvSpPr>
        <p:spPr>
          <a:xfrm>
            <a:off x="4766733" y="1676400"/>
            <a:ext cx="6815667" cy="4572000"/>
          </a:xfrm>
        </p:spPr>
        <p:txBody>
          <a:bodyPr tIns="0" rtlCol="0"/>
          <a:lstStyle>
            <a:lvl1pPr>
              <a:defRPr sz="2800"/>
            </a:lvl1pPr>
            <a:lvl2pPr>
              <a:defRPr sz="2600"/>
            </a:lvl2pPr>
            <a:lvl3pPr>
              <a:defRPr sz="2400"/>
            </a:lvl3pPr>
            <a:lvl4pPr>
              <a:defRPr sz="2000"/>
            </a:lvl4pPr>
            <a:lvl5pPr>
              <a:defRPr sz="1800"/>
            </a:lvl5pPr>
          </a:lstStyle>
          <a:p>
            <a:pPr lvl="0" rtl="0" eaLnBrk="1" latinLnBrk="0" hangingPunct="1"/>
            <a:r>
              <a:rPr lang="ru-RU" noProof="0" smtClean="0"/>
              <a:t>Образец текста</a:t>
            </a:r>
          </a:p>
          <a:p>
            <a:pPr lvl="1" rtl="0" eaLnBrk="1" latinLnBrk="0" hangingPunct="1"/>
            <a:r>
              <a:rPr lang="ru-RU" noProof="0" smtClean="0"/>
              <a:t>Второй уровень</a:t>
            </a:r>
          </a:p>
          <a:p>
            <a:pPr lvl="2" rtl="0" eaLnBrk="1" latinLnBrk="0" hangingPunct="1"/>
            <a:r>
              <a:rPr lang="ru-RU" noProof="0" smtClean="0"/>
              <a:t>Третий уровень</a:t>
            </a:r>
          </a:p>
          <a:p>
            <a:pPr lvl="3" rtl="0" eaLnBrk="1" latinLnBrk="0" hangingPunct="1"/>
            <a:r>
              <a:rPr lang="ru-RU" noProof="0" smtClean="0"/>
              <a:t>Четвертый уровень</a:t>
            </a:r>
          </a:p>
          <a:p>
            <a:pPr lvl="4" rtl="0" eaLnBrk="1" latinLnBrk="0" hangingPunct="1"/>
            <a:r>
              <a:rPr lang="ru-RU" noProof="0" smtClean="0"/>
              <a:t>Пятый уровень</a:t>
            </a:r>
            <a:endParaRPr kumimoji="0" lang="ru-RU" noProof="0" dirty="0"/>
          </a:p>
        </p:txBody>
      </p:sp>
      <p:sp>
        <p:nvSpPr>
          <p:cNvPr id="3" name="Текст 2"/>
          <p:cNvSpPr>
            <a:spLocks noGrp="1"/>
          </p:cNvSpPr>
          <p:nvPr>
            <p:ph type="body" idx="2"/>
          </p:nvPr>
        </p:nvSpPr>
        <p:spPr>
          <a:xfrm>
            <a:off x="914400" y="1676400"/>
            <a:ext cx="3657600" cy="4572000"/>
          </a:xfrm>
        </p:spPr>
        <p:txBody>
          <a:bodyPr lIns="18288" rIns="18288" rtlCol="0"/>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rtl="0" eaLnBrk="1" latinLnBrk="0" hangingPunct="1"/>
            <a:r>
              <a:rPr lang="ru-RU" noProof="0" smtClean="0"/>
              <a:t>Образец текста</a:t>
            </a:r>
          </a:p>
        </p:txBody>
      </p:sp>
      <p:sp>
        <p:nvSpPr>
          <p:cNvPr id="5" name="Дата 4"/>
          <p:cNvSpPr>
            <a:spLocks noGrp="1"/>
          </p:cNvSpPr>
          <p:nvPr>
            <p:ph type="dt" sz="half" idx="10"/>
          </p:nvPr>
        </p:nvSpPr>
        <p:spPr/>
        <p:txBody>
          <a:bodyPr rtlCol="0"/>
          <a:lstStyle/>
          <a:p>
            <a:pPr rtl="0"/>
            <a:fld id="{6D601DC2-C9FF-4CCB-9CA8-59247185429A}" type="datetime1">
              <a:rPr lang="ru-RU" noProof="0" smtClean="0"/>
              <a:pPr rtl="0"/>
              <a:t>28.07.2020</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p:txBody>
          <a:bodyPr rtlCol="0"/>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о скругленным и усеченным углом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ru-RU" sz="1800" noProof="0" dirty="0"/>
          </a:p>
        </p:txBody>
      </p:sp>
      <p:sp>
        <p:nvSpPr>
          <p:cNvPr id="12" name="Прямоугольный треугольник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eaLnBrk="1" latinLnBrk="0" hangingPunct="1"/>
            <a:endParaRPr kumimoji="0" lang="ru-RU" sz="1800" noProof="0" dirty="0"/>
          </a:p>
        </p:txBody>
      </p:sp>
      <p:sp>
        <p:nvSpPr>
          <p:cNvPr id="2" name="Заголовок 1"/>
          <p:cNvSpPr>
            <a:spLocks noGrp="1"/>
          </p:cNvSpPr>
          <p:nvPr>
            <p:ph type="title"/>
          </p:nvPr>
        </p:nvSpPr>
        <p:spPr>
          <a:xfrm>
            <a:off x="812800" y="1176997"/>
            <a:ext cx="2950464" cy="1582621"/>
          </a:xfrm>
        </p:spPr>
        <p:txBody>
          <a:bodyPr vert="horz" lIns="45720" tIns="45720" rIns="45720" bIns="45720" rtlCol="0" anchor="b"/>
          <a:lstStyle>
            <a:lvl1pPr algn="l">
              <a:buNone/>
              <a:defRPr sz="2000" b="1">
                <a:solidFill>
                  <a:schemeClr val="tx2"/>
                </a:solidFill>
              </a:defRPr>
            </a:lvl1pPr>
          </a:lstStyle>
          <a:p>
            <a:pPr rtl="0"/>
            <a:r>
              <a:rPr lang="ru-RU" noProof="0" smtClean="0"/>
              <a:t>Образец заголовка</a:t>
            </a:r>
            <a:endParaRPr kumimoji="0"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rtlCol="0"/>
          <a:lstStyle>
            <a:lvl1pPr marL="0" indent="0">
              <a:buNone/>
              <a:defRPr sz="3200"/>
            </a:lvl1pPr>
          </a:lstStyle>
          <a:p>
            <a:pPr rtl="0"/>
            <a:r>
              <a:rPr lang="ru-RU" noProof="0" smtClean="0"/>
              <a:t>Вставка рисунка</a:t>
            </a:r>
            <a:endParaRPr kumimoji="0" lang="ru-RU" noProof="0" dirty="0"/>
          </a:p>
        </p:txBody>
      </p:sp>
      <p:sp>
        <p:nvSpPr>
          <p:cNvPr id="4" name="Текст 3"/>
          <p:cNvSpPr>
            <a:spLocks noGrp="1"/>
          </p:cNvSpPr>
          <p:nvPr>
            <p:ph type="body" sz="half" idx="2"/>
          </p:nvPr>
        </p:nvSpPr>
        <p:spPr>
          <a:xfrm>
            <a:off x="812800" y="2828785"/>
            <a:ext cx="2946400" cy="2179320"/>
          </a:xfrm>
        </p:spPr>
        <p:txBody>
          <a:bodyPr lIns="64008" rIns="45720" bIns="45720" rtlCol="0" anchor="t"/>
          <a:lstStyle>
            <a:lvl1pPr marL="0" indent="0" algn="l">
              <a:spcBef>
                <a:spcPts val="250"/>
              </a:spcBef>
              <a:buFontTx/>
              <a:buNone/>
              <a:defRPr sz="1300"/>
            </a:lvl1pPr>
            <a:lvl2pPr>
              <a:defRPr sz="1200"/>
            </a:lvl2pPr>
            <a:lvl3pPr>
              <a:defRPr sz="1000"/>
            </a:lvl3pPr>
            <a:lvl4pPr>
              <a:defRPr sz="900"/>
            </a:lvl4pPr>
            <a:lvl5pPr>
              <a:defRPr sz="900"/>
            </a:lvl5pPr>
          </a:lstStyle>
          <a:p>
            <a:pPr lvl="0" rtl="0" eaLnBrk="1" latinLnBrk="0" hangingPunct="1"/>
            <a:r>
              <a:rPr lang="ru-RU" noProof="0" smtClean="0"/>
              <a:t>Образец текста</a:t>
            </a:r>
          </a:p>
        </p:txBody>
      </p:sp>
      <p:sp>
        <p:nvSpPr>
          <p:cNvPr id="5" name="Дата 4"/>
          <p:cNvSpPr>
            <a:spLocks noGrp="1"/>
          </p:cNvSpPr>
          <p:nvPr>
            <p:ph type="dt" sz="half" idx="10"/>
          </p:nvPr>
        </p:nvSpPr>
        <p:spPr/>
        <p:txBody>
          <a:bodyPr rtlCol="0"/>
          <a:lstStyle/>
          <a:p>
            <a:pPr rtl="0"/>
            <a:fld id="{2900A0FC-F56C-4772-9C86-2C39F56A45E8}" type="datetime1">
              <a:rPr lang="ru-RU" noProof="0" smtClean="0"/>
              <a:pPr rtl="0"/>
              <a:t>28.07.2020</a:t>
            </a:fld>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Номер слайда 6"/>
          <p:cNvSpPr>
            <a:spLocks noGrp="1"/>
          </p:cNvSpPr>
          <p:nvPr>
            <p:ph type="sldNum" sz="quarter" idx="12"/>
          </p:nvPr>
        </p:nvSpPr>
        <p:spPr>
          <a:xfrm>
            <a:off x="10769600" y="6356351"/>
            <a:ext cx="812800" cy="365125"/>
          </a:xfrm>
        </p:spPr>
        <p:txBody>
          <a:bodyPr rtlCol="0"/>
          <a:lstStyle/>
          <a:p>
            <a:pPr rtl="0"/>
            <a:fld id="{401CF334-2D5C-4859-84A6-CA7E6E43FAEB}" type="slidenum">
              <a:rPr lang="ru-RU" noProof="0" smtClean="0"/>
              <a:pPr rtl="0"/>
              <a:t>‹#›</a:t>
            </a:fld>
            <a:endParaRPr lang="ru-RU" noProof="0" dirty="0"/>
          </a:p>
        </p:txBody>
      </p:sp>
      <p:sp>
        <p:nvSpPr>
          <p:cNvPr id="10" name="Полилиния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sp>
        <p:nvSpPr>
          <p:cNvPr id="11" name="Полилиния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Группа 24"/>
          <p:cNvGrpSpPr/>
          <p:nvPr/>
        </p:nvGrpSpPr>
        <p:grpSpPr>
          <a:xfrm>
            <a:off x="-29028" y="-7144"/>
            <a:ext cx="12240731" cy="6879658"/>
            <a:chOff x="0" y="-21658"/>
            <a:chExt cx="12240731" cy="6879658"/>
          </a:xfrm>
        </p:grpSpPr>
        <p:sp>
          <p:nvSpPr>
            <p:cNvPr id="26" name="Прямоугольник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27" name="Группа 26"/>
            <p:cNvGrpSpPr/>
            <p:nvPr/>
          </p:nvGrpSpPr>
          <p:grpSpPr>
            <a:xfrm>
              <a:off x="0" y="-21658"/>
              <a:ext cx="12240731" cy="1041400"/>
              <a:chOff x="-25356" y="-7144"/>
              <a:chExt cx="12240731" cy="1041400"/>
            </a:xfrm>
          </p:grpSpPr>
          <p:sp>
            <p:nvSpPr>
              <p:cNvPr id="28" name="Полилиния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sp>
            <p:nvSpPr>
              <p:cNvPr id="29" name="Полилиния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algn="l" rtl="0" eaLnBrk="1" latinLnBrk="0" hangingPunct="1"/>
                <a:endParaRPr kumimoji="0" lang="ru-RU" sz="1800" noProof="0" dirty="0">
                  <a:solidFill>
                    <a:schemeClr val="tx1"/>
                  </a:solidFill>
                  <a:latin typeface="+mn-lt"/>
                  <a:ea typeface="+mn-ea"/>
                  <a:cs typeface="+mn-cs"/>
                </a:endParaRPr>
              </a:p>
            </p:txBody>
          </p:sp>
          <p:grpSp>
            <p:nvGrpSpPr>
              <p:cNvPr id="31" name="Группа 30"/>
              <p:cNvGrpSpPr/>
              <p:nvPr/>
            </p:nvGrpSpPr>
            <p:grpSpPr>
              <a:xfrm>
                <a:off x="-25356" y="202408"/>
                <a:ext cx="12240731" cy="649224"/>
                <a:chOff x="-19045" y="216550"/>
                <a:chExt cx="9180548" cy="649224"/>
              </a:xfrm>
            </p:grpSpPr>
            <p:sp>
              <p:nvSpPr>
                <p:cNvPr id="32" name="Полилиния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ru-RU" sz="1800" noProof="0" dirty="0"/>
                </a:p>
              </p:txBody>
            </p:sp>
            <p:sp>
              <p:nvSpPr>
                <p:cNvPr id="33" name="Полилиния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rtlCol="0" anchor="t" compatLnSpc="1"/>
                <a:lstStyle/>
                <a:p>
                  <a:pPr rtl="0"/>
                  <a:endParaRPr kumimoji="0" lang="ru-RU" sz="1800" noProof="0" dirty="0"/>
                </a:p>
              </p:txBody>
            </p:sp>
          </p:grpSp>
        </p:grpSp>
      </p:grpSp>
      <p:sp>
        <p:nvSpPr>
          <p:cNvPr id="9" name="Заголовок 8"/>
          <p:cNvSpPr>
            <a:spLocks noGrp="1"/>
          </p:cNvSpPr>
          <p:nvPr>
            <p:ph type="title"/>
          </p:nvPr>
        </p:nvSpPr>
        <p:spPr>
          <a:xfrm>
            <a:off x="609600" y="704088"/>
            <a:ext cx="10972800" cy="1143000"/>
          </a:xfrm>
          <a:prstGeom prst="rect">
            <a:avLst/>
          </a:prstGeom>
        </p:spPr>
        <p:txBody>
          <a:bodyPr vert="horz" lIns="0" rIns="0" bIns="0" rtlCol="0" anchor="b">
            <a:normAutofit/>
          </a:bodyPr>
          <a:lstStyle/>
          <a:p>
            <a:pPr rtl="0"/>
            <a:r>
              <a:rPr lang="ru-RU" noProof="0" dirty="0" smtClean="0"/>
              <a:t>Образец заголовка</a:t>
            </a:r>
            <a:endParaRPr kumimoji="0" lang="ru-RU" noProof="0" dirty="0"/>
          </a:p>
        </p:txBody>
      </p:sp>
      <p:sp>
        <p:nvSpPr>
          <p:cNvPr id="30" name="Текст 29"/>
          <p:cNvSpPr>
            <a:spLocks noGrp="1"/>
          </p:cNvSpPr>
          <p:nvPr>
            <p:ph type="body" idx="1"/>
          </p:nvPr>
        </p:nvSpPr>
        <p:spPr>
          <a:xfrm>
            <a:off x="609600" y="1935480"/>
            <a:ext cx="10972800" cy="4389120"/>
          </a:xfrm>
          <a:prstGeom prst="rect">
            <a:avLst/>
          </a:prstGeom>
        </p:spPr>
        <p:txBody>
          <a:bodyPr vert="horz" rtlCol="0">
            <a:normAutofit/>
          </a:bodyPr>
          <a:lstStyle/>
          <a:p>
            <a:pPr lvl="0" rtl="0" eaLnBrk="1" latinLnBrk="0" hangingPunct="1"/>
            <a:r>
              <a:rPr lang="ru-RU" noProof="0" dirty="0" smtClean="0"/>
              <a:t>Образец текста</a:t>
            </a:r>
          </a:p>
          <a:p>
            <a:pPr lvl="1" rtl="0" eaLnBrk="1" latinLnBrk="0" hangingPunct="1"/>
            <a:r>
              <a:rPr lang="ru-RU" noProof="0" dirty="0" smtClean="0"/>
              <a:t>Второй уровень</a:t>
            </a:r>
          </a:p>
          <a:p>
            <a:pPr lvl="2" rtl="0" eaLnBrk="1" latinLnBrk="0" hangingPunct="1"/>
            <a:r>
              <a:rPr lang="ru-RU" noProof="0" dirty="0" smtClean="0"/>
              <a:t>Третий уровень</a:t>
            </a:r>
          </a:p>
          <a:p>
            <a:pPr lvl="3" rtl="0" eaLnBrk="1" latinLnBrk="0" hangingPunct="1"/>
            <a:r>
              <a:rPr lang="ru-RU" noProof="0" dirty="0" smtClean="0"/>
              <a:t>Четвертый уровень</a:t>
            </a:r>
          </a:p>
          <a:p>
            <a:pPr lvl="4" rtl="0" eaLnBrk="1" latinLnBrk="0" hangingPunct="1"/>
            <a:r>
              <a:rPr lang="ru-RU" noProof="0" dirty="0" smtClean="0"/>
              <a:t>Пятый уровень</a:t>
            </a:r>
            <a:endParaRPr lang="ru-RU" noProof="0" dirty="0"/>
          </a:p>
        </p:txBody>
      </p:sp>
      <p:sp>
        <p:nvSpPr>
          <p:cNvPr id="10" name="Дата 9"/>
          <p:cNvSpPr>
            <a:spLocks noGrp="1"/>
          </p:cNvSpPr>
          <p:nvPr>
            <p:ph type="dt" sz="half" idx="2"/>
          </p:nvPr>
        </p:nvSpPr>
        <p:spPr>
          <a:xfrm>
            <a:off x="609600" y="6356351"/>
            <a:ext cx="28448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fld id="{E2826595-62FB-4CCD-B121-F144066977C5}" type="datetime1">
              <a:rPr lang="ru-RU" noProof="0" smtClean="0"/>
              <a:pPr rtl="0"/>
              <a:t>28.07.2020</a:t>
            </a:fld>
            <a:endParaRPr lang="ru-RU" noProof="0" dirty="0"/>
          </a:p>
        </p:txBody>
      </p:sp>
      <p:sp>
        <p:nvSpPr>
          <p:cNvPr id="22" name="Нижний колонтитул 21"/>
          <p:cNvSpPr>
            <a:spLocks noGrp="1"/>
          </p:cNvSpPr>
          <p:nvPr>
            <p:ph type="ftr" sz="quarter" idx="3"/>
          </p:nvPr>
        </p:nvSpPr>
        <p:spPr>
          <a:xfrm>
            <a:off x="3556000" y="6356351"/>
            <a:ext cx="4470400" cy="365125"/>
          </a:xfrm>
          <a:prstGeom prst="rect">
            <a:avLst/>
          </a:prstGeom>
        </p:spPr>
        <p:txBody>
          <a:bodyPr vert="horz" lIns="0" tIns="0" rIns="0" bIns="0" rtlCol="0" anchor="b"/>
          <a:lstStyle>
            <a:lvl1pPr algn="l" eaLnBrk="1" latinLnBrk="0" hangingPunct="1">
              <a:defRPr kumimoji="0" sz="1100">
                <a:solidFill>
                  <a:schemeClr val="tx1"/>
                </a:solidFill>
              </a:defRPr>
            </a:lvl1pPr>
          </a:lstStyle>
          <a:p>
            <a:pPr rtl="0"/>
            <a:r>
              <a:rPr lang="ru-RU" noProof="0" dirty="0" smtClean="0"/>
              <a:t>Добавить нижний колонтитул</a:t>
            </a:r>
            <a:endParaRPr lang="ru-RU" noProof="0" dirty="0"/>
          </a:p>
        </p:txBody>
      </p:sp>
      <p:sp>
        <p:nvSpPr>
          <p:cNvPr id="18" name="Номер слайда 17"/>
          <p:cNvSpPr>
            <a:spLocks noGrp="1"/>
          </p:cNvSpPr>
          <p:nvPr>
            <p:ph type="sldNum" sz="quarter" idx="4"/>
          </p:nvPr>
        </p:nvSpPr>
        <p:spPr>
          <a:xfrm>
            <a:off x="10566400" y="6356351"/>
            <a:ext cx="1016000" cy="365125"/>
          </a:xfrm>
          <a:prstGeom prst="rect">
            <a:avLst/>
          </a:prstGeom>
        </p:spPr>
        <p:txBody>
          <a:bodyPr vert="horz" lIns="0" tIns="0" rIns="0" bIns="0" rtlCol="0" anchor="b"/>
          <a:lstStyle>
            <a:lvl1pPr algn="r" eaLnBrk="1" latinLnBrk="0" hangingPunct="1">
              <a:defRPr kumimoji="0" sz="1100">
                <a:solidFill>
                  <a:schemeClr val="tx1"/>
                </a:solidFill>
              </a:defRPr>
            </a:lvl1pPr>
          </a:lstStyle>
          <a:p>
            <a:pPr rtl="0"/>
            <a:fld id="{401CF334-2D5C-4859-84A6-CA7E6E43FAEB}" type="slidenum">
              <a:rPr lang="ru-RU" noProof="0" smtClean="0"/>
              <a:pPr rtl="0"/>
              <a:t>‹#›</a:t>
            </a:fld>
            <a:endParaRPr lang="ru-RU" noProof="0"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rtlCol="0"/>
          <a:lstStyle/>
          <a:p>
            <a:pPr rtl="0"/>
            <a:r>
              <a:rPr lang="ru-RU" dirty="0" smtClean="0"/>
              <a:t>ТЕОРЕТИЧНА ГРАМАТИКА АНГЛІЙСЬКОЇ МОВИ</a:t>
            </a:r>
            <a:endParaRPr lang="ru-RU" dirty="0"/>
          </a:p>
        </p:txBody>
      </p:sp>
      <p:sp>
        <p:nvSpPr>
          <p:cNvPr id="5" name="Подзаголовок 4"/>
          <p:cNvSpPr>
            <a:spLocks noGrp="1"/>
          </p:cNvSpPr>
          <p:nvPr>
            <p:ph type="subTitle" idx="1"/>
          </p:nvPr>
        </p:nvSpPr>
        <p:spPr/>
        <p:txBody>
          <a:bodyPr rtlCol="0"/>
          <a:lstStyle/>
          <a:p>
            <a:pPr rtl="0"/>
            <a:r>
              <a:rPr lang="ru-RU" dirty="0" smtClean="0">
                <a:solidFill>
                  <a:schemeClr val="accent4">
                    <a:lumMod val="50000"/>
                  </a:schemeClr>
                </a:solidFill>
              </a:rPr>
              <a:t>Юлія КІЩЕНКО</a:t>
            </a:r>
          </a:p>
          <a:p>
            <a:pPr rtl="0"/>
            <a:endParaRPr lang="ru-RU" dirty="0" smtClean="0">
              <a:solidFill>
                <a:schemeClr val="accent4">
                  <a:lumMod val="50000"/>
                </a:schemeClr>
              </a:solidFill>
            </a:endParaRPr>
          </a:p>
          <a:p>
            <a:r>
              <a:rPr lang="ru-RU" b="1" dirty="0">
                <a:solidFill>
                  <a:schemeClr val="accent4">
                    <a:lumMod val="50000"/>
                  </a:schemeClr>
                </a:solidFill>
              </a:rPr>
              <a:t>кандидат педагогічних наук, доцент</a:t>
            </a:r>
            <a:endParaRPr lang="ru-RU" dirty="0">
              <a:solidFill>
                <a:schemeClr val="accent4">
                  <a:lumMod val="50000"/>
                </a:schemeClr>
              </a:solidFill>
            </a:endParaRP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8069" y="1823439"/>
            <a:ext cx="10972800" cy="1143000"/>
          </a:xfrm>
        </p:spPr>
        <p:txBody>
          <a:bodyPr rtlCol="0">
            <a:noAutofit/>
          </a:bodyPr>
          <a:lstStyle/>
          <a:p>
            <a:r>
              <a:rPr lang="ru-RU" sz="3200" b="1" dirty="0"/>
              <a:t>Предмет вивчення ‒ </a:t>
            </a:r>
            <a:r>
              <a:rPr lang="uk-UA" sz="3200" dirty="0"/>
              <a:t>теоретична граматика англійської мови, що включає основні лінгвістичні питання, пов’язані з граматичною структурою англійської мови, і сучасні методи їх вивчення</a:t>
            </a:r>
            <a:endParaRPr lang="ru-RU" sz="3200" dirty="0"/>
          </a:p>
        </p:txBody>
      </p:sp>
      <p:pic>
        <p:nvPicPr>
          <p:cNvPr id="6" name="Объект 5" descr="top103grams.png"/>
          <p:cNvPicPr>
            <a:picLocks noGrp="1" noChangeAspect="1"/>
          </p:cNvPicPr>
          <p:nvPr>
            <p:ph idx="1"/>
          </p:nvPr>
        </p:nvPicPr>
        <p:blipFill>
          <a:blip r:embed="rId3" cstate="print"/>
          <a:srcRect/>
          <a:stretch>
            <a:fillRect/>
          </a:stretch>
        </p:blipFill>
        <p:spPr bwMode="auto">
          <a:xfrm>
            <a:off x="4047796" y="3769738"/>
            <a:ext cx="4191000" cy="2486025"/>
          </a:xfrm>
          <a:prstGeom prst="rect">
            <a:avLst/>
          </a:prstGeom>
          <a:noFill/>
          <a:ln w="9525">
            <a:noFill/>
            <a:miter lim="800000"/>
            <a:headEnd/>
            <a:tailEnd/>
          </a:ln>
        </p:spPr>
      </p:pic>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rtlCol="0"/>
          <a:lstStyle/>
          <a:p>
            <a:r>
              <a:rPr lang="uk-UA" b="1" dirty="0"/>
              <a:t>Завдання </a:t>
            </a:r>
            <a:r>
              <a:rPr lang="uk-UA" dirty="0"/>
              <a:t>вивчення дисципліни: </a:t>
            </a:r>
            <a:endParaRPr lang="ru-RU" dirty="0"/>
          </a:p>
        </p:txBody>
      </p:sp>
      <p:sp>
        <p:nvSpPr>
          <p:cNvPr id="2" name="Объект 1"/>
          <p:cNvSpPr>
            <a:spLocks noGrp="1"/>
          </p:cNvSpPr>
          <p:nvPr>
            <p:ph idx="1"/>
          </p:nvPr>
        </p:nvSpPr>
        <p:spPr/>
        <p:txBody>
          <a:bodyPr rtlCol="0"/>
          <a:lstStyle/>
          <a:p>
            <a:r>
              <a:rPr lang="uk-UA" b="1" dirty="0"/>
              <a:t>теоретичні: </a:t>
            </a:r>
            <a:r>
              <a:rPr lang="uk-UA" dirty="0"/>
              <a:t>оволодіти систематичними знаннями з теоретичної граматики (морфології та синтаксису) англійської мови;</a:t>
            </a:r>
            <a:endParaRPr lang="ru-RU" dirty="0"/>
          </a:p>
          <a:p>
            <a:r>
              <a:rPr lang="uk-UA" b="1" dirty="0"/>
              <a:t>практичні</a:t>
            </a:r>
            <a:r>
              <a:rPr lang="uk-UA" dirty="0"/>
              <a:t>: сформувати вміння порівнювати граматичні системи різних мов і використовувати знання з теоретичної граматики англійської мови для вирішення конкретних завдань: вибору адекватних методів і способів перекладу, застосування перекладацьких трансформацій, подолання граматичних труднощів мовлення і перекладу.</a:t>
            </a:r>
            <a:endParaRPr lang="ru-RU" dirty="0"/>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rtlCol="0"/>
          <a:lstStyle/>
          <a:p>
            <a:r>
              <a:rPr lang="uk-UA" b="1" dirty="0"/>
              <a:t>Очікувані результати </a:t>
            </a:r>
            <a:r>
              <a:rPr lang="uk-UA" b="1" dirty="0" smtClean="0"/>
              <a:t>навчання:</a:t>
            </a:r>
            <a:endParaRPr lang="ru-RU" dirty="0"/>
          </a:p>
        </p:txBody>
      </p:sp>
      <p:sp>
        <p:nvSpPr>
          <p:cNvPr id="2" name="Объект 1"/>
          <p:cNvSpPr>
            <a:spLocks noGrp="1"/>
          </p:cNvSpPr>
          <p:nvPr>
            <p:ph idx="1"/>
          </p:nvPr>
        </p:nvSpPr>
        <p:spPr/>
        <p:txBody>
          <a:bodyPr rtlCol="0">
            <a:normAutofit fontScale="85000" lnSpcReduction="10000"/>
          </a:bodyPr>
          <a:lstStyle/>
          <a:p>
            <a:pPr lvl="0"/>
            <a:r>
              <a:rPr lang="uk-UA" dirty="0"/>
              <a:t>знання основних напрямів теоретичних досліджень вітчизняних і зарубіжних лінгвістів з теоретичної граматики англійської мови, історії розвитку граматики, основних понять курсу, методів порівняльних лінгвістичних досліджень, граматичних категорій та явищ англійської мови; </a:t>
            </a:r>
            <a:endParaRPr lang="ru-RU" dirty="0"/>
          </a:p>
          <a:p>
            <a:pPr lvl="0"/>
            <a:r>
              <a:rPr lang="uk-UA" dirty="0"/>
              <a:t>знання підходів до класифікації частин мови, основних рис морфологічних категорій частин мови (іменника, прикметника, займенника, числівника, дієслова, службових частин мови), синтаксичних особливостей англійської мови (в структурі речення, зв’язках між головними та підрядними членами речення, типах речення, різновидах підрядних речень у складносурядному реченні тощо</a:t>
            </a:r>
            <a:r>
              <a:rPr lang="uk-UA" dirty="0" smtClean="0"/>
              <a:t>);</a:t>
            </a:r>
            <a:r>
              <a:rPr lang="ru-RU" dirty="0"/>
              <a:t> </a:t>
            </a:r>
            <a:endParaRPr lang="ru-RU" dirty="0" smtClean="0"/>
          </a:p>
          <a:p>
            <a:pPr lvl="0"/>
            <a:r>
              <a:rPr lang="uk-UA" dirty="0" smtClean="0"/>
              <a:t>уміння</a:t>
            </a:r>
            <a:r>
              <a:rPr lang="uk-UA" b="1" dirty="0" smtClean="0"/>
              <a:t> </a:t>
            </a:r>
            <a:r>
              <a:rPr lang="uk-UA" dirty="0"/>
              <a:t>застосовувати теоретичні знання з теоретичної граматики англійської мови під час перекладу, обирати адекватні способи перекладу з англійської мови на українську або з української мови на </a:t>
            </a:r>
            <a:r>
              <a:rPr lang="uk-UA" dirty="0" smtClean="0"/>
              <a:t>англійську.</a:t>
            </a:r>
            <a:endParaRPr lang="ru-RU"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877509"/>
            <a:ext cx="10972800" cy="1143000"/>
          </a:xfrm>
        </p:spPr>
        <p:txBody>
          <a:bodyPr rtlCol="0">
            <a:noAutofit/>
          </a:bodyPr>
          <a:lstStyle/>
          <a:p>
            <a:r>
              <a:rPr lang="uk-UA" sz="3600" b="1" dirty="0"/>
              <a:t>Форми підсумкового контролю успішності навчання – </a:t>
            </a:r>
            <a:r>
              <a:rPr lang="uk-UA" sz="3600" dirty="0" smtClean="0"/>
              <a:t>диференційований залік</a:t>
            </a:r>
            <a:r>
              <a:rPr lang="uk-UA" sz="3600" dirty="0"/>
              <a:t>.</a:t>
            </a:r>
            <a:endParaRPr lang="ru-RU" sz="3600" dirty="0"/>
          </a:p>
        </p:txBody>
      </p:sp>
      <p:pic>
        <p:nvPicPr>
          <p:cNvPr id="4" name="Объект 3"/>
          <p:cNvPicPr>
            <a:picLocks noGrp="1" noChangeAspect="1"/>
          </p:cNvPicPr>
          <p:nvPr>
            <p:ph idx="1"/>
          </p:nvPr>
        </p:nvPicPr>
        <p:blipFill>
          <a:blip r:embed="rId3" cstate="print"/>
          <a:stretch>
            <a:fillRect/>
          </a:stretch>
        </p:blipFill>
        <p:spPr>
          <a:xfrm>
            <a:off x="3273852" y="2266238"/>
            <a:ext cx="5707357" cy="4389437"/>
          </a:xfrm>
          <a:prstGeom prst="rect">
            <a:avLst/>
          </a:prstGeom>
        </p:spPr>
      </p:pic>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09600" y="861743"/>
            <a:ext cx="10972800" cy="1143000"/>
          </a:xfrm>
        </p:spPr>
        <p:txBody>
          <a:bodyPr rtlCol="0">
            <a:noAutofit/>
          </a:bodyPr>
          <a:lstStyle/>
          <a:p>
            <a:r>
              <a:rPr lang="uk-UA" sz="2400" b="1" dirty="0"/>
              <a:t>Засоби діагностики успішності навчання</a:t>
            </a:r>
            <a:r>
              <a:rPr lang="ru-RU" sz="2400" b="1" dirty="0"/>
              <a:t> </a:t>
            </a:r>
            <a:r>
              <a:rPr lang="ru-RU" sz="2400" b="1" dirty="0" smtClean="0"/>
              <a:t>–</a:t>
            </a:r>
            <a:r>
              <a:rPr lang="uk-UA" sz="2400" dirty="0"/>
              <a:t>усне (індивідуальне, </a:t>
            </a:r>
            <a:r>
              <a:rPr lang="ru-RU" sz="2400" dirty="0"/>
              <a:t/>
            </a:r>
            <a:br>
              <a:rPr lang="ru-RU" sz="2400" dirty="0"/>
            </a:br>
            <a:r>
              <a:rPr lang="uk-UA" sz="2400" dirty="0" smtClean="0"/>
              <a:t>фронтальне) опитування, письмове опитування, контрольна робота, тестовий контроль.</a:t>
            </a:r>
            <a:endParaRPr lang="ru-RU" sz="2400" dirty="0"/>
          </a:p>
        </p:txBody>
      </p:sp>
      <p:pic>
        <p:nvPicPr>
          <p:cNvPr id="4" name="Объект 3"/>
          <p:cNvPicPr>
            <a:picLocks noGrp="1" noChangeAspect="1"/>
          </p:cNvPicPr>
          <p:nvPr>
            <p:ph idx="1"/>
          </p:nvPr>
        </p:nvPicPr>
        <p:blipFill>
          <a:blip r:embed="rId3" cstate="print"/>
          <a:stretch>
            <a:fillRect/>
          </a:stretch>
        </p:blipFill>
        <p:spPr>
          <a:xfrm>
            <a:off x="3315448" y="2569780"/>
            <a:ext cx="5343638" cy="39282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резентация мозгового штурма">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5870845_TF03460637.potx" id="{F42726C0-6660-44EB-84CB-9AAEF4C07D5F}" vid="{C5E20908-8830-4429-B2D1-54A91E0450D7}"/>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Деловая презентация для мозгового штурма</Template>
  <TotalTime>29</TotalTime>
  <Words>245</Words>
  <Application>Microsoft Office PowerPoint</Application>
  <PresentationFormat>Широкоэкранный</PresentationFormat>
  <Paragraphs>20</Paragraphs>
  <Slides>6</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vt:i4>
      </vt:variant>
    </vt:vector>
  </HeadingPairs>
  <TitlesOfParts>
    <vt:vector size="11" baseType="lpstr">
      <vt:lpstr>Calibri</vt:lpstr>
      <vt:lpstr>Century Gothic</vt:lpstr>
      <vt:lpstr>Palatino Linotype</vt:lpstr>
      <vt:lpstr>Wingdings 2</vt:lpstr>
      <vt:lpstr>Презентация мозгового штурма</vt:lpstr>
      <vt:lpstr>ТЕОРЕТИЧНА ГРАМАТИКА АНГЛІЙСЬКОЇ МОВИ</vt:lpstr>
      <vt:lpstr>Предмет вивчення ‒ теоретична граматика англійської мови, що включає основні лінгвістичні питання, пов’язані з граматичною структурою англійської мови, і сучасні методи їх вивчення</vt:lpstr>
      <vt:lpstr>Завдання вивчення дисципліни: </vt:lpstr>
      <vt:lpstr>Очікувані результати навчання:</vt:lpstr>
      <vt:lpstr>Форми підсумкового контролю успішності навчання – диференційований залік.</vt:lpstr>
      <vt:lpstr>Засоби діагностики успішності навчання –усне (індивідуальне,  фронтальне) опитування, письмове опитування, контрольна робота, тестовий контроль.</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ТЕОРЕТИЧНА ГРАМАТИКА АНГЛІЙСЬКОЇ МОВИ</dc:title>
  <dc:creator>Юлия</dc:creator>
  <cp:lastModifiedBy>Olga Sverdlova</cp:lastModifiedBy>
  <cp:revision>7</cp:revision>
  <dcterms:created xsi:type="dcterms:W3CDTF">2020-06-30T14:29:51Z</dcterms:created>
  <dcterms:modified xsi:type="dcterms:W3CDTF">2020-07-28T11:44:53Z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